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FFF56A-52CE-41B9-91BA-3C89F96E8E18}" type="datetimeFigureOut">
              <a:rPr lang="en-US" smtClean="0"/>
              <a:t>3/27/2019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B3A713-22A0-4D11-8095-888A9D419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875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2228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09" indent="-285734" defTabSz="92228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2937" indent="-228587" defTabSz="92228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112" indent="-228587" defTabSz="92228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287" indent="-228587" defTabSz="92228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461" indent="-228587" defTabSz="9222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635" indent="-228587" defTabSz="9222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8810" indent="-228587" defTabSz="9222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5985" indent="-228587" defTabSz="9222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895330F-44F7-4D0A-8C54-CAE06809CC27}" type="slidenum">
              <a:rPr lang="en-US" altLang="en-US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pPr eaLnBrk="1" hangingPunct="1"/>
              <a:t>1</a:t>
            </a:fld>
            <a:endParaRPr lang="en-US" altLang="en-US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761832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2228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09" indent="-285734" defTabSz="92228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2937" indent="-228587" defTabSz="92228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112" indent="-228587" defTabSz="92228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287" indent="-228587" defTabSz="92228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461" indent="-228587" defTabSz="9222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635" indent="-228587" defTabSz="9222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8810" indent="-228587" defTabSz="9222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5985" indent="-228587" defTabSz="9222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895330F-44F7-4D0A-8C54-CAE06809CC27}" type="slidenum">
              <a:rPr lang="en-US" altLang="en-US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pPr eaLnBrk="1" hangingPunct="1"/>
              <a:t>2</a:t>
            </a:fld>
            <a:endParaRPr lang="en-US" altLang="en-US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65550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833C3-CF26-4B0C-8A2B-1558700C502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66128-7239-41E6-8CF6-7142AB4404E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936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23104-72E2-4A04-BDC0-0A0D82D92A4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57493-D176-48BC-B361-FF364786FF9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499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39D70-45B1-418D-A5F8-B9853840E82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8073E-DD02-4F2C-978B-28927A90F9F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797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3F990-B3E6-4EA6-BE57-3DB20253EDE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75235-5146-41C0-859E-B6F3AD52463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061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947B8-2D1A-4687-9A44-B8812486053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E8DED-D6E4-4A60-8BF4-E52655EFB7E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731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3EB29-33C2-451B-97A1-4201BD8E609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8CC4E-6C2E-4CB4-8F2C-6B97C2E4D0B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548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B6610-FECD-41D7-A5D8-266EF8938C8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52C84-4904-4CA5-AF63-D9555B38C71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711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A7A22-5E72-4DFC-99EE-4CD0327CDAA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1B3B0-CF0E-4CF5-B39C-0975F3B4DAB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008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FF13E-892A-49D3-A40A-031618BF781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A1508-F8E2-41F0-AA57-97773DE341D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16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EEEEB-DFD8-4D6B-86A0-322215A8674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8B039-6971-4E9E-BB82-725232F0EF1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075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A1777-2918-409C-A8F1-F8AAB7B274A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67BAD8-DE3E-4B14-AF7F-C48084548B9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62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21D2B9B-DD77-4438-AE67-2EB07329719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294D31-9A80-47F6-971C-45BB7C54ACF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085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 sz="2800" dirty="0" smtClean="0">
                <a:latin typeface="Times New Roman" pitchFamily="18" charset="0"/>
              </a:rPr>
              <a:t>CPP TABLE 1 SUSTAINMENT TRAINING COF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2478C70-2EFF-459B-BE52-B83F7622CA3C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3/27/2019</a:t>
            </a:fld>
            <a:endParaRPr lang="en-US" sz="180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488805"/>
              </p:ext>
            </p:extLst>
          </p:nvPr>
        </p:nvGraphicFramePr>
        <p:xfrm>
          <a:off x="457200" y="914400"/>
          <a:ext cx="8153400" cy="5161929"/>
        </p:xfrm>
        <a:graphic>
          <a:graphicData uri="http://schemas.openxmlformats.org/drawingml/2006/table">
            <a:tbl>
              <a:tblPr/>
              <a:tblGrid>
                <a:gridCol w="687637"/>
                <a:gridCol w="912563"/>
                <a:gridCol w="1066800"/>
                <a:gridCol w="1095391"/>
                <a:gridCol w="2337150"/>
                <a:gridCol w="2053859"/>
              </a:tblGrid>
              <a:tr h="319784">
                <a:tc gridSpan="6"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CPP Table One, </a:t>
                      </a:r>
                      <a:r>
                        <a:rPr lang="en-US" sz="11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Sustainment Training </a:t>
                      </a:r>
                      <a:r>
                        <a:rPr lang="en-US" sz="1100" b="1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Block Three</a:t>
                      </a: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60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Iterations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Rounds</a:t>
                      </a:r>
                      <a:r>
                        <a:rPr lang="en-US" sz="1100" b="1" baseline="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Per Iteration</a:t>
                      </a:r>
                      <a:endParaRPr lang="en-US" sz="1100" b="1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Total Rounds</a:t>
                      </a: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Time</a:t>
                      </a: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Mode</a:t>
                      </a: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Fill Plan</a:t>
                      </a: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 gridSpan="6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Stage </a:t>
                      </a:r>
                      <a:r>
                        <a:rPr lang="en-US" sz="1100" b="1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One – 7 yards</a:t>
                      </a: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36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en-US" sz="11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sec</a:t>
                      </a: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Double action from ready carry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Load one mag of 10, spare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mag of 10 in pouch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 sec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Controlled pair from ready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carry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/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0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 sec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Failure drill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from holster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Note 1 ) Speed reload post firing</a:t>
                      </a: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560">
                <a:tc gridSpan="6"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Stage Two – 15 yards</a:t>
                      </a:r>
                      <a:endParaRPr lang="en-US" sz="1100" b="1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3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 sec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Controlled pair from holster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661">
                <a:tc gridSpan="6"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Stage Three – 25 yards</a:t>
                      </a:r>
                      <a:endParaRPr lang="en-US" sz="1100" b="1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8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 </a:t>
                      </a:r>
                      <a:r>
                        <a:rPr lang="en-US" sz="11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sec</a:t>
                      </a: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Precision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engagement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 Note 2 ) All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remaining rounds expended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6209">
                <a:tc gridSpan="6"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Notes </a:t>
                      </a:r>
                      <a:r>
                        <a:rPr lang="en-US" sz="11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- </a:t>
                      </a:r>
                    </a:p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Note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1 d</a:t>
                      </a:r>
                      <a:r>
                        <a:rPr lang="en-US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enotes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that no rounds are to be fired after the speed reload. CMTs are responsible for clarifying that only the mechanics of the reload are essential element for this drill.</a:t>
                      </a:r>
                    </a:p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Note 2 denotes that all 20 rounds shall be expended, and shooters will immediately transition into a target scoring class.</a:t>
                      </a:r>
                      <a:endParaRPr lang="en-US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381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 sz="2800" dirty="0" smtClean="0">
                <a:latin typeface="Times New Roman" pitchFamily="18" charset="0"/>
              </a:rPr>
              <a:t>CPP TABLE 1 BLOCK </a:t>
            </a:r>
            <a:r>
              <a:rPr lang="en-US" altLang="en-US" sz="2800" smtClean="0">
                <a:latin typeface="Times New Roman" pitchFamily="18" charset="0"/>
              </a:rPr>
              <a:t>4/5 PREQUAL/QUAL </a:t>
            </a:r>
            <a:r>
              <a:rPr lang="en-US" altLang="en-US" sz="2800" dirty="0" smtClean="0">
                <a:latin typeface="Times New Roman" pitchFamily="18" charset="0"/>
              </a:rPr>
              <a:t>COF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2478C70-2EFF-459B-BE52-B83F7622CA3C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3/27/2019</a:t>
            </a:fld>
            <a:endParaRPr lang="en-US" sz="180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650785"/>
              </p:ext>
            </p:extLst>
          </p:nvPr>
        </p:nvGraphicFramePr>
        <p:xfrm>
          <a:off x="457200" y="914398"/>
          <a:ext cx="8153400" cy="5334001"/>
        </p:xfrm>
        <a:graphic>
          <a:graphicData uri="http://schemas.openxmlformats.org/drawingml/2006/table">
            <a:tbl>
              <a:tblPr/>
              <a:tblGrid>
                <a:gridCol w="687637"/>
                <a:gridCol w="912563"/>
                <a:gridCol w="1066800"/>
                <a:gridCol w="1095391"/>
                <a:gridCol w="2337150"/>
                <a:gridCol w="2053859"/>
              </a:tblGrid>
              <a:tr h="297442">
                <a:tc gridSpan="6"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CPP Table One, </a:t>
                      </a:r>
                      <a:r>
                        <a:rPr lang="en-US" sz="11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Sustainment Training </a:t>
                      </a:r>
                      <a:r>
                        <a:rPr lang="en-US" sz="1100" b="1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Block Three</a:t>
                      </a: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017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Iterations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Rounds</a:t>
                      </a:r>
                      <a:r>
                        <a:rPr lang="en-US" sz="1100" b="1" baseline="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Per Iteration</a:t>
                      </a:r>
                      <a:endParaRPr lang="en-US" sz="1100" b="1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Total Rounds</a:t>
                      </a: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Time</a:t>
                      </a: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Mode</a:t>
                      </a: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Fill </a:t>
                      </a:r>
                      <a:r>
                        <a:rPr lang="en-US" sz="11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Plan (To begin </a:t>
                      </a:r>
                      <a:r>
                        <a:rPr lang="en-US" sz="1100" b="1" dirty="0" err="1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ea</a:t>
                      </a:r>
                      <a:r>
                        <a:rPr lang="en-US" sz="11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1100" b="1" baseline="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stage)</a:t>
                      </a:r>
                      <a:endParaRPr lang="en-US" sz="1100" b="1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132">
                <a:tc gridSpan="6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Stage </a:t>
                      </a:r>
                      <a:r>
                        <a:rPr lang="en-US" sz="1100" b="1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One – 7 yards</a:t>
                      </a: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02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en-US" sz="11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sec</a:t>
                      </a: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Controlled pair from holster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Load one mag of 14, spare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mag of 9 in pouch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7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 sec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Failure to stop from holster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in weapon, 9 in pouch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02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 sec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Speed reload from holster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in weapon, 9 in pouch. (Post firing, fill empty mag with 7)  </a:t>
                      </a: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132">
                <a:tc gridSpan="6"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Stage Two – 15 yards</a:t>
                      </a:r>
                      <a:endParaRPr lang="en-US" sz="1100" b="1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00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 sec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Controlled pair from holster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in weapon, 7 in pouch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Post 3rd drill, tactical reload 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With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spare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mag of 7 (Post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firing, fill empty mag with 10)</a:t>
                      </a:r>
                      <a:endParaRPr lang="en-US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8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 sec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Speed reload from holster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in weapon, 10 in pouch</a:t>
                      </a: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209">
                <a:tc gridSpan="6"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Stage Three – 25 yards</a:t>
                      </a:r>
                      <a:endParaRPr lang="en-US" sz="1100" b="1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02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 </a:t>
                      </a:r>
                      <a:r>
                        <a:rPr lang="en-US" sz="11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sec</a:t>
                      </a: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Precision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engagement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All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remaining (40)  rounds expended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20" marR="44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039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353</Words>
  <Application>Microsoft Office PowerPoint</Application>
  <PresentationFormat>On-screen Show (4:3)</PresentationFormat>
  <Paragraphs>96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1_Office Theme</vt:lpstr>
      <vt:lpstr>CPP TABLE 1 SUSTAINMENT TRAINING COF</vt:lpstr>
      <vt:lpstr>CPP TABLE 1 BLOCK 4/5 PREQUAL/QUAL COF</vt:lpstr>
    </vt:vector>
  </TitlesOfParts>
  <Company>USMC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CPP SUSTAINMENT COURSE OF FIRE</dc:title>
  <dc:creator>Sookdeo Sgtl Neil N</dc:creator>
  <cp:lastModifiedBy>Bensinger CIV Gerry J</cp:lastModifiedBy>
  <cp:revision>10</cp:revision>
  <dcterms:created xsi:type="dcterms:W3CDTF">2015-08-04T18:39:19Z</dcterms:created>
  <dcterms:modified xsi:type="dcterms:W3CDTF">2019-03-27T14:24:01Z</dcterms:modified>
</cp:coreProperties>
</file>